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4"/>
  </p:notesMasterIdLst>
  <p:handoutMasterIdLst>
    <p:handoutMasterId r:id="rId5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2192000" cy="6858000"/>
  <p:notesSz cx="6858000" cy="9144000"/>
  <p:embeddedFontLst>
    <p:embeddedFont>
      <p:font typeface="Poppins" panose="00000500000000000000" pitchFamily="2" charset="0"/>
      <p:regular r:id="rId6"/>
      <p:bold r:id="rId7"/>
      <p:italic r:id="rId8"/>
      <p:boldItalic r:id="rId9"/>
    </p:embeddedFont>
    <p:embeddedFont>
      <p:font typeface="Poppins Medium" panose="000006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48" d="100"/>
          <a:sy n="48" d="100"/>
        </p:scale>
        <p:origin x="77" y="821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font" Target="fonts/font3.fntdata"/>
<Relationship Id="rId13" Type="http://schemas.openxmlformats.org/officeDocument/2006/relationships/font" Target="fonts/font8.fntdata"/>
<Relationship Id="rId3" Type="http://schemas.openxmlformats.org/officeDocument/2006/relationships/slideMaster" Target="slideMasters/slideMaster3.xml"/>
<Relationship Id="rId7" Type="http://schemas.openxmlformats.org/officeDocument/2006/relationships/font" Target="fonts/font2.fntdata"/>
<Relationship Id="rId12" Type="http://schemas.openxmlformats.org/officeDocument/2006/relationships/font" Target="fonts/font7.fntdata"/>
<Relationship Id="rId17" Type="http://schemas.openxmlformats.org/officeDocument/2006/relationships/tableStyles" Target="tableStyles.xml"/>
<Relationship Id="rId2" Type="http://schemas.openxmlformats.org/officeDocument/2006/relationships/slideMaster" Target="slideMasters/slideMaster2.xml"/>
<Relationship Id="rId16" Type="http://schemas.openxmlformats.org/officeDocument/2006/relationships/theme" Target="theme/theme1.xml"/>
<Relationship Id="rId1" Type="http://schemas.openxmlformats.org/officeDocument/2006/relationships/slideMaster" Target="slideMasters/slideMaster1.xml"/>
<Relationship Id="rId6" Type="http://schemas.openxmlformats.org/officeDocument/2006/relationships/font" Target="fonts/font1.fntdata"/>
<Relationship Id="rId11" Type="http://schemas.openxmlformats.org/officeDocument/2006/relationships/font" Target="fonts/font6.fntdata"/>
<Relationship Id="rId5" Type="http://schemas.openxmlformats.org/officeDocument/2006/relationships/handoutMaster" Target="handoutMasters/handoutMaster1.xml"/>
<Relationship Id="rId15" Type="http://schemas.openxmlformats.org/officeDocument/2006/relationships/viewProps" Target="viewProps.xml"/>
<Relationship Id="rId10" Type="http://schemas.openxmlformats.org/officeDocument/2006/relationships/font" Target="fonts/font5.fntdata"/>
<Relationship Id="rId4" Type="http://schemas.openxmlformats.org/officeDocument/2006/relationships/notesMaster" Target="notesMasters/notesMaster1.xml"/>
<Relationship Id="rId9" Type="http://schemas.openxmlformats.org/officeDocument/2006/relationships/font" Target="fonts/font4.fntdata"/>
<Relationship Id="rId14" Type="http://schemas.openxmlformats.org/officeDocument/2006/relationships/presProps" Target="presProps.xml"/>
<Relationship Id="rId18" Type="http://schemas.openxmlformats.org/officeDocument/2006/relationships/slide" Target="slides/slide1.xml"/>
<Relationship Id="rId19" Type="http://schemas.openxmlformats.org/officeDocument/2006/relationships/slide" Target="slides/slide2.xml"/>
<Relationship Id="rId20" Type="http://schemas.openxmlformats.org/officeDocument/2006/relationships/slide" Target="slides/slide3.xml"/>
<Relationship Id="rId21" Type="http://schemas.openxmlformats.org/officeDocument/2006/relationships/slide" Target="slides/slide4.xml"/>
<Relationship Id="rId22" Type="http://schemas.openxmlformats.org/officeDocument/2006/relationships/slide" Target="slides/slide5.xml"/>
<Relationship Id="rId23" Type="http://schemas.openxmlformats.org/officeDocument/2006/relationships/slide" Target="slides/slide6.xml"/>
<Relationship Id="rId24" Type="http://schemas.openxmlformats.org/officeDocument/2006/relationships/slide" Target="slides/slide7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5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dae8cfcf0c2a85ef2d694dc5e5a405d44ef6318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3fd8600e24118fd8a6f1589e2d0497ed05549d65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1.xml"/>
<Relationship Id="rId2" Type="http://schemas.openxmlformats.org/officeDocument/2006/relationships/image" Target="../media/39398f59da47197d340861f8d160f3be22ed6b90.png"/>
<Relationship Id="rId3" Type="http://schemas.openxmlformats.org/officeDocument/2006/relationships/image" Target="../media/59d017723f9ea32b1479a02cdc1f9e57567de152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a7767ea0cddfe4a9fc33eb5f6318e62a6f3a3186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8a8913fdad5524d19efa26fca1c4560f453e7ec2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22b8492c08c36c46182a3636ad831fa903bc21b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rPr/>
              <a:t>Encuesta Nacional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</p:spPr>
        <p:txBody>
          <a:bodyPr/>
          <a:lstStyle/>
          <a:p>
            <a:r>
              <a:rPr/>
              <a:t>Chile</a:t>
            </a:r>
          </a:p>
        </p:txBody>
      </p:sp>
      <p:sp>
        <p:nvSpPr>
          <p:cNvPr id="4" name="periodo"/>
          <p:cNvSpPr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</p:spPr>
        <p:txBody>
          <a:bodyPr/>
          <a:lstStyle/>
          <a:p>
            <a:r>
              <a:rPr/>
              <a:t>Del 6 al 16 de diciembre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  <p:sp>
        <p:nvSpPr>
          <p:cNvPr id="3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¿Qué tan interesado está en temas de política?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  <p:sp>
        <p:nvSpPr>
          <p:cNvPr id="3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¿Cuán interesado estuvo usted en la elección municipal de octubre de 2024?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ca_uno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19922" y="1124611"/>
            <a:ext cx="5676077" cy="4988529"/>
          </a:xfrm>
          <a:prstGeom prst="rect">
            <a:avLst/>
          </a:prstGeom>
        </p:spPr>
      </p:pic>
      <p:pic>
        <p:nvPicPr>
          <p:cNvPr id="3" name="grafica_dos" descr=""/>
          <p:cNvPicPr>
            <a:picLocks noGrp="1"/>
          </p:cNvPicPr>
          <p:nvPr>
            <p:ph type="pic" idx="3"/>
          </p:nvPr>
        </p:nvPicPr>
        <p:blipFill>
          <a:blip cstate="print" r:embed="rId3"/>
          <a:stretch>
            <a:fillRect/>
          </a:stretch>
        </p:blipFill>
        <p:spPr>
          <a:xfrm>
            <a:off x="6095999" y="1124611"/>
            <a:ext cx="5720071" cy="4988534"/>
          </a:xfrm>
          <a:prstGeom prst="rect">
            <a:avLst/>
          </a:prstGeom>
        </p:spPr>
      </p:pic>
      <p:sp>
        <p:nvSpPr>
          <p:cNvPr id="4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Participación Ciudadana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  <p:sp>
        <p:nvSpPr>
          <p:cNvPr id="3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¿Usted conoce o ha oído hablar de...?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  <p:sp>
        <p:nvSpPr>
          <p:cNvPr id="3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Si las elecciones presidenciales fueran el próximo domingo, ¿por quién votarías?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  <p:sp>
        <p:nvSpPr>
          <p:cNvPr id="3" name="titulo"/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/>
          <a:lstStyle/>
          <a:p>
            <a:r>
              <a:rPr/>
              <a:t>Si ese candidato no participara en las elecciones, ¿por cuál otro candidato votaría?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0</Words>
  <Application>Microsoft Office PowerPoint</Application>
  <PresentationFormat>Panorámica</PresentationFormat>
  <Paragraphs>0</Paragraphs>
  <Slides>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0</vt:i4>
      </vt:variant>
    </vt:vector>
  </HeadingPairs>
  <TitlesOfParts>
    <vt:vector size="7" baseType="lpstr">
      <vt:lpstr>Poppins Medium</vt:lpstr>
      <vt:lpstr>Arial</vt:lpstr>
      <vt:lpstr>Calibri</vt:lpstr>
      <vt:lpstr>Poppins</vt:lpstr>
      <vt:lpstr>morant</vt:lpstr>
      <vt:lpstr>gerencia</vt:lpstr>
      <vt:lpstr>dialogo_social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Presentación de PowerPoint</dc:title>
  <dc:creator>MORANT</dc:creator>
  <cp:lastModifiedBy/>
  <cp:revision>164</cp:revision>
  <dcterms:modified xsi:type="dcterms:W3CDTF">2024-12-16T15:51:43Z</dcterms:modified>
</cp:coreProperties>
</file>